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fi-F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123" d="100"/>
          <a:sy n="123" d="100"/>
        </p:scale>
        <p:origin x="90" y="2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3DBBEA-EDDC-473B-9A2D-4EB3B6010251}" type="datetimeFigureOut">
              <a:rPr lang="fi-FI" smtClean="0"/>
              <a:t>10.1.2015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1A1B7B-AE0C-4A7B-B189-8A345F36F24A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9961980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3DBBEA-EDDC-473B-9A2D-4EB3B6010251}" type="datetimeFigureOut">
              <a:rPr lang="fi-FI" smtClean="0"/>
              <a:t>10.1.2015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1A1B7B-AE0C-4A7B-B189-8A345F36F24A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40838986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3DBBEA-EDDC-473B-9A2D-4EB3B6010251}" type="datetimeFigureOut">
              <a:rPr lang="fi-FI" smtClean="0"/>
              <a:t>10.1.2015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1A1B7B-AE0C-4A7B-B189-8A345F36F24A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9995897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3DBBEA-EDDC-473B-9A2D-4EB3B6010251}" type="datetimeFigureOut">
              <a:rPr lang="fi-FI" smtClean="0"/>
              <a:t>10.1.2015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1A1B7B-AE0C-4A7B-B189-8A345F36F24A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5209371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3DBBEA-EDDC-473B-9A2D-4EB3B6010251}" type="datetimeFigureOut">
              <a:rPr lang="fi-FI" smtClean="0"/>
              <a:t>10.1.2015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1A1B7B-AE0C-4A7B-B189-8A345F36F24A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1302950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3DBBEA-EDDC-473B-9A2D-4EB3B6010251}" type="datetimeFigureOut">
              <a:rPr lang="fi-FI" smtClean="0"/>
              <a:t>10.1.2015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1A1B7B-AE0C-4A7B-B189-8A345F36F24A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9897299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3DBBEA-EDDC-473B-9A2D-4EB3B6010251}" type="datetimeFigureOut">
              <a:rPr lang="fi-FI" smtClean="0"/>
              <a:t>10.1.2015</a:t>
            </a:fld>
            <a:endParaRPr lang="fi-FI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1A1B7B-AE0C-4A7B-B189-8A345F36F24A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179211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3DBBEA-EDDC-473B-9A2D-4EB3B6010251}" type="datetimeFigureOut">
              <a:rPr lang="fi-FI" smtClean="0"/>
              <a:t>10.1.2015</a:t>
            </a:fld>
            <a:endParaRPr lang="fi-FI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1A1B7B-AE0C-4A7B-B189-8A345F36F24A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0951210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3DBBEA-EDDC-473B-9A2D-4EB3B6010251}" type="datetimeFigureOut">
              <a:rPr lang="fi-FI" smtClean="0"/>
              <a:t>10.1.2015</a:t>
            </a:fld>
            <a:endParaRPr lang="fi-FI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1A1B7B-AE0C-4A7B-B189-8A345F36F24A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2839719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3DBBEA-EDDC-473B-9A2D-4EB3B6010251}" type="datetimeFigureOut">
              <a:rPr lang="fi-FI" smtClean="0"/>
              <a:t>10.1.2015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1A1B7B-AE0C-4A7B-B189-8A345F36F24A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0658118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i-FI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3DBBEA-EDDC-473B-9A2D-4EB3B6010251}" type="datetimeFigureOut">
              <a:rPr lang="fi-FI" smtClean="0"/>
              <a:t>10.1.2015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1A1B7B-AE0C-4A7B-B189-8A345F36F24A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3765609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3DBBEA-EDDC-473B-9A2D-4EB3B6010251}" type="datetimeFigureOut">
              <a:rPr lang="fi-FI" smtClean="0"/>
              <a:t>10.1.2015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1A1B7B-AE0C-4A7B-B189-8A345F36F24A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1139498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i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/>
          <p:cNvSpPr/>
          <p:nvPr/>
        </p:nvSpPr>
        <p:spPr>
          <a:xfrm>
            <a:off x="10509250" y="584200"/>
            <a:ext cx="596900" cy="584200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3" name="Oval 2"/>
          <p:cNvSpPr/>
          <p:nvPr/>
        </p:nvSpPr>
        <p:spPr>
          <a:xfrm>
            <a:off x="9842500" y="571500"/>
            <a:ext cx="558800" cy="571500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4" name="Oval 3"/>
          <p:cNvSpPr/>
          <p:nvPr/>
        </p:nvSpPr>
        <p:spPr>
          <a:xfrm>
            <a:off x="11214100" y="571500"/>
            <a:ext cx="546100" cy="60960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5" name="Oval 4"/>
          <p:cNvSpPr/>
          <p:nvPr/>
        </p:nvSpPr>
        <p:spPr>
          <a:xfrm>
            <a:off x="10598150" y="6070600"/>
            <a:ext cx="596900" cy="584200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6" name="Oval 5"/>
          <p:cNvSpPr/>
          <p:nvPr/>
        </p:nvSpPr>
        <p:spPr>
          <a:xfrm>
            <a:off x="9931400" y="6057900"/>
            <a:ext cx="558800" cy="571500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7" name="Oval 6"/>
          <p:cNvSpPr/>
          <p:nvPr/>
        </p:nvSpPr>
        <p:spPr>
          <a:xfrm>
            <a:off x="11303000" y="6057900"/>
            <a:ext cx="546100" cy="60960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8" name="Oval 7"/>
          <p:cNvSpPr/>
          <p:nvPr/>
        </p:nvSpPr>
        <p:spPr>
          <a:xfrm>
            <a:off x="10598150" y="5346700"/>
            <a:ext cx="596900" cy="584200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9" name="Oval 8"/>
          <p:cNvSpPr/>
          <p:nvPr/>
        </p:nvSpPr>
        <p:spPr>
          <a:xfrm>
            <a:off x="9931400" y="5334000"/>
            <a:ext cx="558800" cy="571500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10" name="Oval 9"/>
          <p:cNvSpPr/>
          <p:nvPr/>
        </p:nvSpPr>
        <p:spPr>
          <a:xfrm>
            <a:off x="11303000" y="5334000"/>
            <a:ext cx="546100" cy="60960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11" name="Oval 10"/>
          <p:cNvSpPr/>
          <p:nvPr/>
        </p:nvSpPr>
        <p:spPr>
          <a:xfrm>
            <a:off x="10598150" y="4584700"/>
            <a:ext cx="596900" cy="584200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12" name="Oval 11"/>
          <p:cNvSpPr/>
          <p:nvPr/>
        </p:nvSpPr>
        <p:spPr>
          <a:xfrm>
            <a:off x="9420225" y="3689673"/>
            <a:ext cx="558800" cy="571500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13" name="Oval 12"/>
          <p:cNvSpPr/>
          <p:nvPr/>
        </p:nvSpPr>
        <p:spPr>
          <a:xfrm>
            <a:off x="11303000" y="4572000"/>
            <a:ext cx="546100" cy="60960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14" name="Oval 13"/>
          <p:cNvSpPr/>
          <p:nvPr/>
        </p:nvSpPr>
        <p:spPr>
          <a:xfrm>
            <a:off x="10572750" y="3784600"/>
            <a:ext cx="596900" cy="584200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15" name="Oval 14"/>
          <p:cNvSpPr/>
          <p:nvPr/>
        </p:nvSpPr>
        <p:spPr>
          <a:xfrm>
            <a:off x="9906000" y="3771900"/>
            <a:ext cx="558800" cy="571500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16" name="Oval 15"/>
          <p:cNvSpPr/>
          <p:nvPr/>
        </p:nvSpPr>
        <p:spPr>
          <a:xfrm>
            <a:off x="11277600" y="3771900"/>
            <a:ext cx="546100" cy="60960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17" name="Oval 16"/>
          <p:cNvSpPr/>
          <p:nvPr/>
        </p:nvSpPr>
        <p:spPr>
          <a:xfrm>
            <a:off x="10490200" y="2946400"/>
            <a:ext cx="596900" cy="584200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18" name="Oval 17"/>
          <p:cNvSpPr/>
          <p:nvPr/>
        </p:nvSpPr>
        <p:spPr>
          <a:xfrm>
            <a:off x="9823450" y="2933700"/>
            <a:ext cx="558800" cy="571500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19" name="Oval 18"/>
          <p:cNvSpPr/>
          <p:nvPr/>
        </p:nvSpPr>
        <p:spPr>
          <a:xfrm>
            <a:off x="11195050" y="2933700"/>
            <a:ext cx="546100" cy="60960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20" name="Oval 19"/>
          <p:cNvSpPr/>
          <p:nvPr/>
        </p:nvSpPr>
        <p:spPr>
          <a:xfrm>
            <a:off x="10490200" y="2146300"/>
            <a:ext cx="596900" cy="584200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21" name="Oval 20"/>
          <p:cNvSpPr/>
          <p:nvPr/>
        </p:nvSpPr>
        <p:spPr>
          <a:xfrm>
            <a:off x="9823450" y="2133600"/>
            <a:ext cx="558800" cy="571500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22" name="Oval 21"/>
          <p:cNvSpPr/>
          <p:nvPr/>
        </p:nvSpPr>
        <p:spPr>
          <a:xfrm>
            <a:off x="11195050" y="2133600"/>
            <a:ext cx="546100" cy="60960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23" name="Oval 22"/>
          <p:cNvSpPr/>
          <p:nvPr/>
        </p:nvSpPr>
        <p:spPr>
          <a:xfrm>
            <a:off x="10515600" y="1422400"/>
            <a:ext cx="596900" cy="584200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24" name="Oval 23"/>
          <p:cNvSpPr/>
          <p:nvPr/>
        </p:nvSpPr>
        <p:spPr>
          <a:xfrm>
            <a:off x="9848850" y="1409700"/>
            <a:ext cx="558800" cy="571500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25" name="Oval 24"/>
          <p:cNvSpPr/>
          <p:nvPr/>
        </p:nvSpPr>
        <p:spPr>
          <a:xfrm>
            <a:off x="11220450" y="1409700"/>
            <a:ext cx="546100" cy="60960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26" name="Oval 25"/>
          <p:cNvSpPr/>
          <p:nvPr/>
        </p:nvSpPr>
        <p:spPr>
          <a:xfrm>
            <a:off x="10668000" y="1574800"/>
            <a:ext cx="596900" cy="584200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27" name="Oval 26"/>
          <p:cNvSpPr/>
          <p:nvPr/>
        </p:nvSpPr>
        <p:spPr>
          <a:xfrm>
            <a:off x="10001250" y="1562100"/>
            <a:ext cx="558800" cy="571500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28" name="Oval 27"/>
          <p:cNvSpPr/>
          <p:nvPr/>
        </p:nvSpPr>
        <p:spPr>
          <a:xfrm>
            <a:off x="11372850" y="1562100"/>
            <a:ext cx="546100" cy="60960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29" name="Oval 28"/>
          <p:cNvSpPr/>
          <p:nvPr/>
        </p:nvSpPr>
        <p:spPr>
          <a:xfrm>
            <a:off x="10820400" y="1727200"/>
            <a:ext cx="596900" cy="584200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30" name="Oval 29"/>
          <p:cNvSpPr/>
          <p:nvPr/>
        </p:nvSpPr>
        <p:spPr>
          <a:xfrm>
            <a:off x="10826750" y="4195302"/>
            <a:ext cx="558800" cy="571500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31" name="Oval 30"/>
          <p:cNvSpPr/>
          <p:nvPr/>
        </p:nvSpPr>
        <p:spPr>
          <a:xfrm>
            <a:off x="11525250" y="1714500"/>
            <a:ext cx="546100" cy="60960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32" name="Oval 31"/>
          <p:cNvSpPr/>
          <p:nvPr/>
        </p:nvSpPr>
        <p:spPr>
          <a:xfrm>
            <a:off x="10972800" y="1879600"/>
            <a:ext cx="596900" cy="584200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33" name="Oval 32"/>
          <p:cNvSpPr/>
          <p:nvPr/>
        </p:nvSpPr>
        <p:spPr>
          <a:xfrm>
            <a:off x="10306050" y="1866900"/>
            <a:ext cx="558800" cy="571500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34" name="Oval 33"/>
          <p:cNvSpPr/>
          <p:nvPr/>
        </p:nvSpPr>
        <p:spPr>
          <a:xfrm>
            <a:off x="11544300" y="850900"/>
            <a:ext cx="546100" cy="60960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35" name="Oval 34"/>
          <p:cNvSpPr/>
          <p:nvPr/>
        </p:nvSpPr>
        <p:spPr>
          <a:xfrm>
            <a:off x="11125200" y="2032000"/>
            <a:ext cx="596900" cy="584200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36" name="Oval 35"/>
          <p:cNvSpPr/>
          <p:nvPr/>
        </p:nvSpPr>
        <p:spPr>
          <a:xfrm>
            <a:off x="10458450" y="2019300"/>
            <a:ext cx="558800" cy="571500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37" name="Oval 36"/>
          <p:cNvSpPr/>
          <p:nvPr/>
        </p:nvSpPr>
        <p:spPr>
          <a:xfrm>
            <a:off x="11830050" y="2019300"/>
            <a:ext cx="546100" cy="60960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38" name="Oval 37"/>
          <p:cNvSpPr/>
          <p:nvPr/>
        </p:nvSpPr>
        <p:spPr>
          <a:xfrm>
            <a:off x="11277600" y="2184400"/>
            <a:ext cx="596900" cy="584200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39" name="Oval 38"/>
          <p:cNvSpPr/>
          <p:nvPr/>
        </p:nvSpPr>
        <p:spPr>
          <a:xfrm>
            <a:off x="10610850" y="2171700"/>
            <a:ext cx="558800" cy="571500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40" name="Oval 39"/>
          <p:cNvSpPr/>
          <p:nvPr/>
        </p:nvSpPr>
        <p:spPr>
          <a:xfrm>
            <a:off x="11982450" y="2171700"/>
            <a:ext cx="546100" cy="60960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41" name="Oval 40"/>
          <p:cNvSpPr/>
          <p:nvPr/>
        </p:nvSpPr>
        <p:spPr>
          <a:xfrm>
            <a:off x="10642600" y="3098800"/>
            <a:ext cx="596900" cy="584200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42" name="Oval 41"/>
          <p:cNvSpPr/>
          <p:nvPr/>
        </p:nvSpPr>
        <p:spPr>
          <a:xfrm>
            <a:off x="9975850" y="3086100"/>
            <a:ext cx="558800" cy="571500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43" name="Oval 42"/>
          <p:cNvSpPr/>
          <p:nvPr/>
        </p:nvSpPr>
        <p:spPr>
          <a:xfrm>
            <a:off x="11347450" y="3086100"/>
            <a:ext cx="546100" cy="60960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44" name="Oval 43"/>
          <p:cNvSpPr/>
          <p:nvPr/>
        </p:nvSpPr>
        <p:spPr>
          <a:xfrm>
            <a:off x="10795000" y="3251200"/>
            <a:ext cx="596900" cy="584200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45" name="Oval 44"/>
          <p:cNvSpPr/>
          <p:nvPr/>
        </p:nvSpPr>
        <p:spPr>
          <a:xfrm>
            <a:off x="10128250" y="3238500"/>
            <a:ext cx="558800" cy="571500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46" name="Oval 45"/>
          <p:cNvSpPr/>
          <p:nvPr/>
        </p:nvSpPr>
        <p:spPr>
          <a:xfrm>
            <a:off x="11499850" y="3238500"/>
            <a:ext cx="546100" cy="60960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47" name="Oval 46"/>
          <p:cNvSpPr/>
          <p:nvPr/>
        </p:nvSpPr>
        <p:spPr>
          <a:xfrm>
            <a:off x="10947400" y="3403600"/>
            <a:ext cx="596900" cy="584200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48" name="Oval 47"/>
          <p:cNvSpPr/>
          <p:nvPr/>
        </p:nvSpPr>
        <p:spPr>
          <a:xfrm>
            <a:off x="10280650" y="3390900"/>
            <a:ext cx="558800" cy="571500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49" name="Oval 48"/>
          <p:cNvSpPr/>
          <p:nvPr/>
        </p:nvSpPr>
        <p:spPr>
          <a:xfrm>
            <a:off x="11652250" y="3390900"/>
            <a:ext cx="546100" cy="60960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50" name="Oval 49"/>
          <p:cNvSpPr/>
          <p:nvPr/>
        </p:nvSpPr>
        <p:spPr>
          <a:xfrm>
            <a:off x="10972800" y="5951235"/>
            <a:ext cx="596900" cy="584200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51" name="Oval 50"/>
          <p:cNvSpPr/>
          <p:nvPr/>
        </p:nvSpPr>
        <p:spPr>
          <a:xfrm>
            <a:off x="10433050" y="3543300"/>
            <a:ext cx="558800" cy="571500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52" name="Oval 51"/>
          <p:cNvSpPr/>
          <p:nvPr/>
        </p:nvSpPr>
        <p:spPr>
          <a:xfrm>
            <a:off x="11804650" y="3543300"/>
            <a:ext cx="546100" cy="60960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53" name="Oval 52"/>
          <p:cNvSpPr/>
          <p:nvPr/>
        </p:nvSpPr>
        <p:spPr>
          <a:xfrm>
            <a:off x="11252200" y="3708400"/>
            <a:ext cx="596900" cy="584200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54" name="Oval 53"/>
          <p:cNvSpPr/>
          <p:nvPr/>
        </p:nvSpPr>
        <p:spPr>
          <a:xfrm>
            <a:off x="10585450" y="3695700"/>
            <a:ext cx="558800" cy="571500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55" name="Oval 54"/>
          <p:cNvSpPr/>
          <p:nvPr/>
        </p:nvSpPr>
        <p:spPr>
          <a:xfrm>
            <a:off x="11404600" y="711200"/>
            <a:ext cx="546100" cy="60960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56" name="Oval 55"/>
          <p:cNvSpPr/>
          <p:nvPr/>
        </p:nvSpPr>
        <p:spPr>
          <a:xfrm>
            <a:off x="11404600" y="3860800"/>
            <a:ext cx="596900" cy="584200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57" name="Oval 56"/>
          <p:cNvSpPr/>
          <p:nvPr/>
        </p:nvSpPr>
        <p:spPr>
          <a:xfrm>
            <a:off x="10737850" y="3848100"/>
            <a:ext cx="558800" cy="571500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58" name="Oval 57"/>
          <p:cNvSpPr/>
          <p:nvPr/>
        </p:nvSpPr>
        <p:spPr>
          <a:xfrm>
            <a:off x="12109450" y="3848100"/>
            <a:ext cx="546100" cy="60960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59" name="Oval 58"/>
          <p:cNvSpPr/>
          <p:nvPr/>
        </p:nvSpPr>
        <p:spPr>
          <a:xfrm>
            <a:off x="11557000" y="4013200"/>
            <a:ext cx="596900" cy="584200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60" name="Oval 59"/>
          <p:cNvSpPr/>
          <p:nvPr/>
        </p:nvSpPr>
        <p:spPr>
          <a:xfrm>
            <a:off x="10890250" y="4000500"/>
            <a:ext cx="558800" cy="571500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61" name="Oval 60"/>
          <p:cNvSpPr/>
          <p:nvPr/>
        </p:nvSpPr>
        <p:spPr>
          <a:xfrm>
            <a:off x="12261850" y="4000500"/>
            <a:ext cx="546100" cy="60960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62" name="Oval 61"/>
          <p:cNvSpPr/>
          <p:nvPr/>
        </p:nvSpPr>
        <p:spPr>
          <a:xfrm>
            <a:off x="10750550" y="4737100"/>
            <a:ext cx="596900" cy="584200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63" name="Oval 62"/>
          <p:cNvSpPr/>
          <p:nvPr/>
        </p:nvSpPr>
        <p:spPr>
          <a:xfrm>
            <a:off x="10083800" y="4724400"/>
            <a:ext cx="558800" cy="571500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64" name="Oval 63"/>
          <p:cNvSpPr/>
          <p:nvPr/>
        </p:nvSpPr>
        <p:spPr>
          <a:xfrm>
            <a:off x="11455400" y="4724400"/>
            <a:ext cx="546100" cy="60960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65" name="Oval 64"/>
          <p:cNvSpPr/>
          <p:nvPr/>
        </p:nvSpPr>
        <p:spPr>
          <a:xfrm>
            <a:off x="10902950" y="4889500"/>
            <a:ext cx="596900" cy="584200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66" name="Oval 65"/>
          <p:cNvSpPr/>
          <p:nvPr/>
        </p:nvSpPr>
        <p:spPr>
          <a:xfrm>
            <a:off x="10236200" y="4876800"/>
            <a:ext cx="558800" cy="571500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67" name="Oval 66"/>
          <p:cNvSpPr/>
          <p:nvPr/>
        </p:nvSpPr>
        <p:spPr>
          <a:xfrm>
            <a:off x="11607800" y="4876800"/>
            <a:ext cx="546100" cy="60960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68" name="Oval 67"/>
          <p:cNvSpPr/>
          <p:nvPr/>
        </p:nvSpPr>
        <p:spPr>
          <a:xfrm>
            <a:off x="10858500" y="6017752"/>
            <a:ext cx="596900" cy="584200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69" name="Oval 68"/>
          <p:cNvSpPr/>
          <p:nvPr/>
        </p:nvSpPr>
        <p:spPr>
          <a:xfrm>
            <a:off x="10388600" y="5029200"/>
            <a:ext cx="558800" cy="571500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70" name="Oval 69"/>
          <p:cNvSpPr/>
          <p:nvPr/>
        </p:nvSpPr>
        <p:spPr>
          <a:xfrm>
            <a:off x="11760200" y="5029200"/>
            <a:ext cx="546100" cy="60960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71" name="Oval 70"/>
          <p:cNvSpPr/>
          <p:nvPr/>
        </p:nvSpPr>
        <p:spPr>
          <a:xfrm>
            <a:off x="11207750" y="5194300"/>
            <a:ext cx="596900" cy="584200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72" name="Oval 71"/>
          <p:cNvSpPr/>
          <p:nvPr/>
        </p:nvSpPr>
        <p:spPr>
          <a:xfrm>
            <a:off x="10541000" y="5181600"/>
            <a:ext cx="558800" cy="571500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73" name="Oval 72"/>
          <p:cNvSpPr/>
          <p:nvPr/>
        </p:nvSpPr>
        <p:spPr>
          <a:xfrm>
            <a:off x="11912600" y="5181600"/>
            <a:ext cx="546100" cy="60960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74" name="Oval 73"/>
          <p:cNvSpPr/>
          <p:nvPr/>
        </p:nvSpPr>
        <p:spPr>
          <a:xfrm>
            <a:off x="11360150" y="5346700"/>
            <a:ext cx="596900" cy="584200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75" name="Oval 74"/>
          <p:cNvSpPr/>
          <p:nvPr/>
        </p:nvSpPr>
        <p:spPr>
          <a:xfrm>
            <a:off x="10693400" y="5334000"/>
            <a:ext cx="558800" cy="571500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76" name="Oval 75"/>
          <p:cNvSpPr/>
          <p:nvPr/>
        </p:nvSpPr>
        <p:spPr>
          <a:xfrm>
            <a:off x="12065000" y="5334000"/>
            <a:ext cx="546100" cy="60960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77" name="Oval 76"/>
          <p:cNvSpPr/>
          <p:nvPr/>
        </p:nvSpPr>
        <p:spPr>
          <a:xfrm>
            <a:off x="11512550" y="5499100"/>
            <a:ext cx="596900" cy="584200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78" name="Oval 77"/>
          <p:cNvSpPr/>
          <p:nvPr/>
        </p:nvSpPr>
        <p:spPr>
          <a:xfrm>
            <a:off x="10845800" y="5486400"/>
            <a:ext cx="558800" cy="571500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79" name="Oval 78"/>
          <p:cNvSpPr/>
          <p:nvPr/>
        </p:nvSpPr>
        <p:spPr>
          <a:xfrm>
            <a:off x="12217400" y="5486400"/>
            <a:ext cx="546100" cy="60960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80" name="Oval 79"/>
          <p:cNvSpPr/>
          <p:nvPr/>
        </p:nvSpPr>
        <p:spPr>
          <a:xfrm>
            <a:off x="10414000" y="5844048"/>
            <a:ext cx="596900" cy="584200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81" name="Oval 80"/>
          <p:cNvSpPr/>
          <p:nvPr/>
        </p:nvSpPr>
        <p:spPr>
          <a:xfrm>
            <a:off x="10083800" y="6210300"/>
            <a:ext cx="558800" cy="571500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82" name="Oval 81"/>
          <p:cNvSpPr/>
          <p:nvPr/>
        </p:nvSpPr>
        <p:spPr>
          <a:xfrm>
            <a:off x="11455400" y="6210300"/>
            <a:ext cx="546100" cy="60960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83" name="Oval 82"/>
          <p:cNvSpPr/>
          <p:nvPr/>
        </p:nvSpPr>
        <p:spPr>
          <a:xfrm>
            <a:off x="10902950" y="6375400"/>
            <a:ext cx="596900" cy="584200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84" name="Oval 83"/>
          <p:cNvSpPr/>
          <p:nvPr/>
        </p:nvSpPr>
        <p:spPr>
          <a:xfrm>
            <a:off x="10236200" y="6362700"/>
            <a:ext cx="558800" cy="571500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85" name="Oval 84"/>
          <p:cNvSpPr/>
          <p:nvPr/>
        </p:nvSpPr>
        <p:spPr>
          <a:xfrm>
            <a:off x="11607800" y="6362700"/>
            <a:ext cx="546100" cy="60960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86" name="Oval 85"/>
          <p:cNvSpPr/>
          <p:nvPr/>
        </p:nvSpPr>
        <p:spPr>
          <a:xfrm>
            <a:off x="11055350" y="6527800"/>
            <a:ext cx="596900" cy="584200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87" name="Oval 86"/>
          <p:cNvSpPr/>
          <p:nvPr/>
        </p:nvSpPr>
        <p:spPr>
          <a:xfrm>
            <a:off x="10388600" y="6515100"/>
            <a:ext cx="558800" cy="571500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88" name="Oval 87"/>
          <p:cNvSpPr/>
          <p:nvPr/>
        </p:nvSpPr>
        <p:spPr>
          <a:xfrm>
            <a:off x="11760200" y="6515100"/>
            <a:ext cx="546100" cy="60960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47778182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9236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Vesa Lappalainen</dc:creator>
  <cp:lastModifiedBy>Vesa Lappalainen</cp:lastModifiedBy>
  <cp:revision>4</cp:revision>
  <dcterms:created xsi:type="dcterms:W3CDTF">2014-01-13T07:44:18Z</dcterms:created>
  <dcterms:modified xsi:type="dcterms:W3CDTF">2015-01-10T20:40:20Z</dcterms:modified>
</cp:coreProperties>
</file>